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любить природу!»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Богапова</a:t>
            </a:r>
            <a:r>
              <a:rPr lang="ru-RU" dirty="0" smtClean="0"/>
              <a:t> З.Ф.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72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37" y="354627"/>
            <a:ext cx="10111926" cy="61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5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 родителей экологической культуры, чувства сопричастности ко всему живому, гуманное отношение к окружающей среде и стремление проявлять заботу о сохранении природы, расширяя знания о природе малой родины и ее исторических ценностях.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18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32" y="468352"/>
            <a:ext cx="10058400" cy="1371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4537" y="2341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3" y="451973"/>
            <a:ext cx="1832276" cy="58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46809" y="2341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21" y="447791"/>
            <a:ext cx="1861653" cy="59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569" y="468352"/>
            <a:ext cx="1873346" cy="58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51" y="447791"/>
            <a:ext cx="1864650" cy="59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6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Экоигротека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91" y="2096429"/>
            <a:ext cx="2297429" cy="18600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72501" y="2136857"/>
            <a:ext cx="2258181" cy="172018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392136" y="2219092"/>
            <a:ext cx="2266369" cy="163795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3293124" y="4049741"/>
            <a:ext cx="2523141" cy="218167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23" y="4049740"/>
            <a:ext cx="2599396" cy="219494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503189" y="4049740"/>
            <a:ext cx="2630308" cy="218167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78" y="4049740"/>
            <a:ext cx="2661632" cy="218167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/>
          <a:stretch>
            <a:fillRect/>
          </a:stretch>
        </p:blipFill>
        <p:spPr>
          <a:xfrm>
            <a:off x="8985586" y="2212954"/>
            <a:ext cx="2326877" cy="16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3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13</TotalTime>
  <Words>47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Савон</vt:lpstr>
      <vt:lpstr>Блог  «Учимся любить природу!»</vt:lpstr>
      <vt:lpstr>Презентация PowerPoint</vt:lpstr>
      <vt:lpstr>Цель</vt:lpstr>
      <vt:lpstr>Разделы</vt:lpstr>
      <vt:lpstr>Экоигротека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Блог  «Учимся любить природу!»</dc:title>
  <dc:creator>Пользователь Windows</dc:creator>
  <cp:lastModifiedBy>Пользователь Windows</cp:lastModifiedBy>
  <cp:revision>2</cp:revision>
  <dcterms:created xsi:type="dcterms:W3CDTF">2022-08-23T07:22:26Z</dcterms:created>
  <dcterms:modified xsi:type="dcterms:W3CDTF">2022-08-23T07:45:50Z</dcterms:modified>
</cp:coreProperties>
</file>